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0959F91-AF92-464B-B57A-4664F0BE63D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3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rmatics.ru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g"/><Relationship Id="rId4" Type="http://schemas.openxmlformats.org/officeDocument/2006/relationships/hyperlink" Target="https://ege.sdamgia.ru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www.w3.org/Style/CSS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tml.com/" TargetMode="External"/><Relationship Id="rId5" Type="http://schemas.openxmlformats.org/officeDocument/2006/relationships/hyperlink" Target="https://js.org/" TargetMode="External"/><Relationship Id="rId4" Type="http://schemas.openxmlformats.org/officeDocument/2006/relationships/hyperlink" Target="https://www.sqlite.org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html.com/" TargetMode="External"/><Relationship Id="rId3" Type="http://schemas.openxmlformats.org/officeDocument/2006/relationships/hyperlink" Target="https://stackoverflow.com/" TargetMode="External"/><Relationship Id="rId7" Type="http://schemas.openxmlformats.org/officeDocument/2006/relationships/hyperlink" Target="https://documentation.js.org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sqlite.org/docs.html" TargetMode="External"/><Relationship Id="rId5" Type="http://schemas.openxmlformats.org/officeDocument/2006/relationships/hyperlink" Target="https://docs.python.org/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s://docs.djangoproject.com/" TargetMode="External"/><Relationship Id="rId9" Type="http://schemas.openxmlformats.org/officeDocument/2006/relationships/hyperlink" Target="https://www.w3.org/Style/CS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400" b="1" dirty="0"/>
              <a:t>Автономная тестирующая </a:t>
            </a:r>
            <a:r>
              <a:rPr lang="ru-RU" sz="4400" b="1" dirty="0" smtClean="0"/>
              <a:t>система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Максима "</a:t>
            </a:r>
            <a:r>
              <a:rPr lang="en-US" dirty="0" err="1"/>
              <a:t>Necromax</a:t>
            </a:r>
            <a:r>
              <a:rPr lang="en-US" dirty="0"/>
              <a:t>" </a:t>
            </a:r>
            <a:r>
              <a:rPr lang="ru-RU" dirty="0"/>
              <a:t>Алексеенко Сергеевича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4175666" y="1585780"/>
            <a:ext cx="40190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4292F"/>
                </a:solidFill>
                <a:latin typeface="+mj-lt"/>
              </a:rPr>
              <a:t>Паспорт </a:t>
            </a:r>
            <a:r>
              <a:rPr lang="ru-RU" sz="2400" b="1" dirty="0" smtClean="0">
                <a:solidFill>
                  <a:srgbClr val="24292F"/>
                </a:solidFill>
                <a:latin typeface="+mj-lt"/>
              </a:rPr>
              <a:t>п</a:t>
            </a:r>
            <a:r>
              <a:rPr lang="ru-RU" sz="2400" b="1" dirty="0">
                <a:solidFill>
                  <a:srgbClr val="24292F"/>
                </a:solidFill>
                <a:latin typeface="+mj-lt"/>
              </a:rPr>
              <a:t>р</a:t>
            </a:r>
            <a:r>
              <a:rPr lang="ru-RU" sz="2400" b="1" dirty="0" smtClean="0">
                <a:solidFill>
                  <a:srgbClr val="24292F"/>
                </a:solidFill>
                <a:latin typeface="+mj-lt"/>
              </a:rPr>
              <a:t>оектной </a:t>
            </a:r>
            <a:r>
              <a:rPr lang="ru-RU" sz="2400" b="1" dirty="0">
                <a:solidFill>
                  <a:srgbClr val="24292F"/>
                </a:solidFill>
                <a:latin typeface="+mj-lt"/>
              </a:rPr>
              <a:t>работы</a:t>
            </a:r>
            <a:endParaRPr lang="ru-RU" sz="2400" b="1" i="0" dirty="0">
              <a:solidFill>
                <a:srgbClr val="24292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9902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Создать проект</a:t>
            </a:r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Через множество проблем проект создан, и работает исправно на зарегистрированном </a:t>
            </a:r>
            <a:r>
              <a:rPr lang="ru-RU" dirty="0" err="1"/>
              <a:t>секюрном</a:t>
            </a:r>
            <a:r>
              <a:rPr lang="ru-RU" dirty="0"/>
              <a:t> домене https://max.harmonica.ru/</a:t>
            </a:r>
          </a:p>
        </p:txBody>
      </p:sp>
    </p:spTree>
    <p:extLst>
      <p:ext uri="{BB962C8B-B14F-4D97-AF65-F5344CB8AC3E}">
        <p14:creationId xmlns:p14="http://schemas.microsoft.com/office/powerpoint/2010/main" val="66191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Постработа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9768016" cy="576262"/>
          </a:xfrm>
        </p:spPr>
        <p:txBody>
          <a:bodyPr/>
          <a:lstStyle/>
          <a:p>
            <a:r>
              <a:rPr lang="ru-RU" dirty="0"/>
              <a:t>Несмотря на готовность проекта, есть над чем ещё попробовать: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9768016" cy="2632605"/>
          </a:xfrm>
        </p:spPr>
        <p:txBody>
          <a:bodyPr/>
          <a:lstStyle/>
          <a:p>
            <a:r>
              <a:rPr lang="ru-RU" dirty="0"/>
              <a:t>Новые типы </a:t>
            </a:r>
            <a:r>
              <a:rPr lang="ru-RU" dirty="0" smtClean="0"/>
              <a:t>задач </a:t>
            </a:r>
            <a:endParaRPr lang="en-US" dirty="0" smtClean="0"/>
          </a:p>
          <a:p>
            <a:r>
              <a:rPr lang="ru-RU" dirty="0" smtClean="0"/>
              <a:t>Адекватное оформление</a:t>
            </a:r>
            <a:endParaRPr lang="en-US" dirty="0" smtClean="0"/>
          </a:p>
          <a:p>
            <a:r>
              <a:rPr lang="ru-RU" dirty="0" smtClean="0"/>
              <a:t>Картинки </a:t>
            </a:r>
            <a:r>
              <a:rPr lang="ru-RU" dirty="0"/>
              <a:t>в условии </a:t>
            </a:r>
            <a:r>
              <a:rPr lang="ru-RU" dirty="0" smtClean="0"/>
              <a:t>задач </a:t>
            </a:r>
            <a:endParaRPr lang="en-US" dirty="0" smtClean="0"/>
          </a:p>
          <a:p>
            <a:r>
              <a:rPr lang="ru-RU" dirty="0" smtClean="0"/>
              <a:t>Перевод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6317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</a:t>
            </a:r>
            <a:r>
              <a:rPr lang="ru-RU" b="1" dirty="0" smtClean="0"/>
              <a:t>ель </a:t>
            </a:r>
            <a:r>
              <a:rPr lang="ru-RU" b="1" dirty="0"/>
              <a:t>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/>
              <a:t>Нужно уточнить, что данный </a:t>
            </a:r>
            <a:r>
              <a:rPr lang="ru-RU" dirty="0" smtClean="0"/>
              <a:t>проект </a:t>
            </a:r>
            <a:r>
              <a:rPr lang="ru-RU" dirty="0"/>
              <a:t>был изначально создан для участия в олимпиаде, но по её завершению, подвергся исправлениям и доработкам Цель-ТЗ: "создание </a:t>
            </a:r>
            <a:r>
              <a:rPr lang="ru-RU" dirty="0" smtClean="0"/>
              <a:t>автономной </a:t>
            </a:r>
            <a:r>
              <a:rPr lang="ru-RU" dirty="0"/>
              <a:t>системы тестирования знаний учащихся</a:t>
            </a:r>
            <a:r>
              <a:rPr lang="ru-RU" dirty="0" smtClean="0"/>
              <a:t>"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7050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10" y="4556318"/>
            <a:ext cx="3031669" cy="1591626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Рассмотрение схожих </a:t>
            </a:r>
            <a:r>
              <a:rPr lang="ru-RU" b="1" dirty="0" smtClean="0"/>
              <a:t>продуктов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600" b="1" dirty="0"/>
              <a:t>На просторах интернета существует множество уже готовых тестирующих систем: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1295400" y="3375067"/>
            <a:ext cx="4718304" cy="2632605"/>
          </a:xfrm>
        </p:spPr>
        <p:txBody>
          <a:bodyPr>
            <a:normAutofit/>
          </a:bodyPr>
          <a:lstStyle/>
          <a:p>
            <a:r>
              <a:rPr lang="ru-RU" sz="1800" dirty="0">
                <a:hlinkClick r:id="rId3"/>
              </a:rPr>
              <a:t>https://informatics.ru/</a:t>
            </a:r>
            <a:endParaRPr lang="ru-RU" sz="1800" dirty="0"/>
          </a:p>
          <a:p>
            <a:r>
              <a:rPr lang="ru-RU" sz="1800" dirty="0">
                <a:hlinkClick r:id="rId4"/>
              </a:rPr>
              <a:t>https://ege.sdamgia.ru/</a:t>
            </a:r>
            <a:endParaRPr lang="ru-RU" sz="1800" dirty="0"/>
          </a:p>
          <a:p>
            <a:r>
              <a:rPr lang="ru-RU" sz="1800" dirty="0" smtClean="0"/>
              <a:t>Тестирующие системы для сотрудников </a:t>
            </a:r>
            <a:r>
              <a:rPr lang="ru-RU" sz="1800" dirty="0" err="1" smtClean="0"/>
              <a:t>oracl</a:t>
            </a:r>
            <a:r>
              <a:rPr lang="en-US" sz="1800" dirty="0" smtClean="0"/>
              <a:t>e</a:t>
            </a:r>
            <a:endParaRPr lang="ru-RU" sz="1800" dirty="0"/>
          </a:p>
          <a:p>
            <a:pPr marL="0" indent="0">
              <a:buNone/>
            </a:pPr>
            <a:endParaRPr lang="en-US" sz="1800" dirty="0" smtClean="0">
              <a:hlinkClick r:id="rId3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sz="1600" b="1" dirty="0"/>
              <a:t>При их </a:t>
            </a:r>
            <a:r>
              <a:rPr lang="ru-RU" sz="1600" b="1" dirty="0" smtClean="0"/>
              <a:t>осмотре, </a:t>
            </a:r>
            <a:r>
              <a:rPr lang="ru-RU" sz="1600" b="1" dirty="0"/>
              <a:t>я вывел для себя основные их недостатки</a:t>
            </a:r>
            <a:r>
              <a:rPr lang="ru-RU" sz="1600" b="1" dirty="0" smtClean="0"/>
              <a:t>:</a:t>
            </a:r>
            <a:endParaRPr lang="ru-RU" sz="1600" b="1" dirty="0"/>
          </a:p>
        </p:txBody>
      </p:sp>
      <p:sp>
        <p:nvSpPr>
          <p:cNvPr id="9" name="Объект 8"/>
          <p:cNvSpPr>
            <a:spLocks noGrp="1"/>
          </p:cNvSpPr>
          <p:nvPr>
            <p:ph sz="quarter" idx="4"/>
          </p:nvPr>
        </p:nvSpPr>
        <p:spPr>
          <a:xfrm>
            <a:off x="6180670" y="3375067"/>
            <a:ext cx="4718304" cy="2632605"/>
          </a:xfrm>
        </p:spPr>
        <p:txBody>
          <a:bodyPr>
            <a:noAutofit/>
          </a:bodyPr>
          <a:lstStyle/>
          <a:p>
            <a:r>
              <a:rPr lang="ru-RU" sz="1800" dirty="0"/>
              <a:t>Не интуитивно понятно, или вообще не реализован способ создания своих задач</a:t>
            </a:r>
          </a:p>
          <a:p>
            <a:r>
              <a:rPr lang="ru-RU" sz="1800" dirty="0"/>
              <a:t>Не интуитивно понятно, или вообще не реализована система групп</a:t>
            </a:r>
          </a:p>
          <a:p>
            <a:r>
              <a:rPr lang="ru-RU" sz="1800" dirty="0"/>
              <a:t>Не интуитивно понятно, или вообще не реализована система назначения </a:t>
            </a:r>
            <a:r>
              <a:rPr lang="ru-RU" sz="1800" dirty="0" smtClean="0"/>
              <a:t>задач</a:t>
            </a:r>
            <a:endParaRPr lang="ru-RU" sz="18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0" y="4767169"/>
            <a:ext cx="1169923" cy="116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06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Цель 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11" name="Объект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Создать автономную тестирующую систему, в основе которой лежит идея свободы обучения и распространения знаний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7341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План сотворения 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10" name="Объект 9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Выбрать библиотеки, </a:t>
            </a:r>
            <a:r>
              <a:rPr lang="ru-RU" dirty="0" err="1"/>
              <a:t>api'и</a:t>
            </a:r>
            <a:r>
              <a:rPr lang="ru-RU" dirty="0"/>
              <a:t> и </a:t>
            </a:r>
            <a:r>
              <a:rPr lang="ru-RU" dirty="0" err="1"/>
              <a:t>фреймворки</a:t>
            </a:r>
            <a:r>
              <a:rPr lang="ru-RU" dirty="0"/>
              <a:t>, на которых будет работать проект</a:t>
            </a:r>
          </a:p>
          <a:p>
            <a:r>
              <a:rPr lang="ru-RU" dirty="0"/>
              <a:t>Изучить теорию и документацию систем, выбранных ранее</a:t>
            </a:r>
          </a:p>
          <a:p>
            <a:r>
              <a:rPr lang="ru-RU" dirty="0"/>
              <a:t>Расписать структуру самого проекта</a:t>
            </a:r>
          </a:p>
          <a:p>
            <a:r>
              <a:rPr lang="ru-RU" dirty="0"/>
              <a:t>Расписать структуру базы данных проекта</a:t>
            </a:r>
          </a:p>
          <a:p>
            <a:r>
              <a:rPr lang="ru-RU" dirty="0"/>
              <a:t>Создать проект</a:t>
            </a:r>
          </a:p>
          <a:p>
            <a:r>
              <a:rPr lang="ru-RU" dirty="0" smtClean="0"/>
              <a:t>Спать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2425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b="1" dirty="0" smtClean="0"/>
              <a:t>Выбрать библиотеки, </a:t>
            </a:r>
            <a:r>
              <a:rPr lang="ru-RU" sz="2800" b="1" dirty="0" err="1" smtClean="0"/>
              <a:t>api'и</a:t>
            </a:r>
            <a:r>
              <a:rPr lang="ru-RU" sz="2800" b="1" dirty="0" smtClean="0"/>
              <a:t> и </a:t>
            </a:r>
            <a:r>
              <a:rPr lang="ru-RU" sz="2800" b="1" dirty="0" err="1" smtClean="0"/>
              <a:t>фреймворки</a:t>
            </a:r>
            <a:r>
              <a:rPr lang="ru-RU" sz="2800" b="1" dirty="0" smtClean="0"/>
              <a:t>, на которых будет работать проект</a:t>
            </a:r>
            <a:br>
              <a:rPr lang="ru-RU" sz="2800" b="1" dirty="0" smtClean="0"/>
            </a:b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Основа проекта - </a:t>
            </a:r>
            <a:r>
              <a:rPr lang="ru-RU" dirty="0" err="1"/>
              <a:t>фреймворк</a:t>
            </a:r>
            <a:r>
              <a:rPr lang="ru-RU" dirty="0"/>
              <a:t> </a:t>
            </a:r>
            <a:r>
              <a:rPr lang="ru-RU" dirty="0" err="1"/>
              <a:t>Djando</a:t>
            </a:r>
            <a:r>
              <a:rPr lang="ru-RU" dirty="0"/>
              <a:t> </a:t>
            </a:r>
            <a:r>
              <a:rPr lang="ru-RU" dirty="0">
                <a:hlinkClick r:id="rId2"/>
              </a:rPr>
              <a:t>https://www.djangoproject.com/</a:t>
            </a:r>
            <a:endParaRPr lang="ru-RU" dirty="0"/>
          </a:p>
          <a:p>
            <a:r>
              <a:rPr lang="ru-RU" dirty="0" err="1"/>
              <a:t>Бекенд</a:t>
            </a:r>
            <a:r>
              <a:rPr lang="ru-RU" dirty="0"/>
              <a:t> написан, по навязанному </a:t>
            </a:r>
            <a:r>
              <a:rPr lang="ru-RU" dirty="0" err="1"/>
              <a:t>Django</a:t>
            </a:r>
            <a:r>
              <a:rPr lang="ru-RU" dirty="0"/>
              <a:t> (да я и не против), </a:t>
            </a:r>
            <a:r>
              <a:rPr lang="ru-RU" dirty="0" err="1"/>
              <a:t>python</a:t>
            </a:r>
            <a:r>
              <a:rPr lang="ru-RU" dirty="0"/>
              <a:t> </a:t>
            </a:r>
            <a:r>
              <a:rPr lang="ru-RU" dirty="0">
                <a:hlinkClick r:id="rId3"/>
              </a:rPr>
              <a:t>https://www.python.org/</a:t>
            </a:r>
            <a:endParaRPr lang="ru-RU" dirty="0"/>
          </a:p>
          <a:p>
            <a:r>
              <a:rPr lang="ru-RU" dirty="0" err="1"/>
              <a:t>Датабаза</a:t>
            </a:r>
            <a:r>
              <a:rPr lang="ru-RU" dirty="0"/>
              <a:t> </a:t>
            </a:r>
            <a:r>
              <a:rPr lang="ru-RU" dirty="0" err="1"/>
              <a:t>SQLite</a:t>
            </a:r>
            <a:r>
              <a:rPr lang="ru-RU" dirty="0"/>
              <a:t> </a:t>
            </a:r>
            <a:r>
              <a:rPr lang="ru-RU" dirty="0">
                <a:hlinkClick r:id="rId4"/>
              </a:rPr>
              <a:t>https://www.sqlite.org/</a:t>
            </a:r>
            <a:endParaRPr lang="ru-RU" dirty="0"/>
          </a:p>
          <a:p>
            <a:r>
              <a:rPr lang="ru-RU" dirty="0"/>
              <a:t>На фронте совместно </a:t>
            </a:r>
            <a:r>
              <a:rPr lang="ru-RU" dirty="0" err="1"/>
              <a:t>JavaScript</a:t>
            </a:r>
            <a:r>
              <a:rPr lang="ru-RU" dirty="0"/>
              <a:t> </a:t>
            </a:r>
            <a:r>
              <a:rPr lang="ru-RU" dirty="0">
                <a:hlinkClick r:id="rId5"/>
              </a:rPr>
              <a:t>https://js.org/</a:t>
            </a:r>
            <a:r>
              <a:rPr lang="ru-RU" dirty="0"/>
              <a:t>,</a:t>
            </a:r>
          </a:p>
          <a:p>
            <a:r>
              <a:rPr lang="ru-RU" dirty="0"/>
              <a:t>HTML </a:t>
            </a:r>
            <a:r>
              <a:rPr lang="ru-RU" dirty="0">
                <a:hlinkClick r:id="rId6"/>
              </a:rPr>
              <a:t>https://html.com/</a:t>
            </a:r>
            <a:endParaRPr lang="ru-RU" dirty="0"/>
          </a:p>
          <a:p>
            <a:r>
              <a:rPr lang="ru-RU" dirty="0"/>
              <a:t>и CSS </a:t>
            </a:r>
            <a:r>
              <a:rPr lang="ru-RU" dirty="0">
                <a:hlinkClick r:id="rId7"/>
              </a:rPr>
              <a:t>https://www.w3.org/Style/CSS</a:t>
            </a:r>
            <a:r>
              <a:rPr lang="ru-RU" dirty="0" smtClean="0">
                <a:hlinkClick r:id="rId7"/>
              </a:rPr>
              <a:t>/</a:t>
            </a:r>
            <a:endParaRPr lang="ru-RU" dirty="0"/>
          </a:p>
        </p:txBody>
      </p:sp>
      <p:sp>
        <p:nvSpPr>
          <p:cNvPr id="6" name="AutoShape 6" descr="HTML — Википеди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663" y="3599936"/>
            <a:ext cx="3394500" cy="238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70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899" y="4399006"/>
            <a:ext cx="1518668" cy="179893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Изучить теорию и документацию систем, выбранных </a:t>
            </a:r>
            <a:r>
              <a:rPr lang="ru-RU" b="1" dirty="0" smtClean="0"/>
              <a:t>ранее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3"/>
          </p:nvPr>
        </p:nvSpPr>
        <p:spPr>
          <a:xfrm>
            <a:off x="1295399" y="3427475"/>
            <a:ext cx="9609668" cy="841248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Изучение было </a:t>
            </a:r>
            <a:r>
              <a:rPr lang="ru-RU" dirty="0" smtClean="0"/>
              <a:t>самостоятельным, </a:t>
            </a:r>
            <a:r>
              <a:rPr lang="ru-RU" dirty="0"/>
              <a:t>с использованием информационного сайта </a:t>
            </a:r>
            <a:r>
              <a:rPr lang="ru-RU" dirty="0">
                <a:hlinkClick r:id="rId3"/>
              </a:rPr>
              <a:t>https://stackoverflow.com/</a:t>
            </a:r>
            <a:r>
              <a:rPr lang="ru-RU" dirty="0"/>
              <a:t>, документаций и исходного </a:t>
            </a:r>
            <a:r>
              <a:rPr lang="ru-RU" dirty="0" smtClean="0"/>
              <a:t>кода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dirty="0" err="1" smtClean="0"/>
              <a:t>Django</a:t>
            </a:r>
            <a:r>
              <a:rPr lang="ru-RU" dirty="0"/>
              <a:t> </a:t>
            </a:r>
            <a:r>
              <a:rPr lang="ru-RU" dirty="0">
                <a:hlinkClick r:id="rId4"/>
              </a:rPr>
              <a:t>https://docs.djangoproject.com/</a:t>
            </a:r>
            <a:endParaRPr lang="ru-RU" dirty="0"/>
          </a:p>
          <a:p>
            <a:r>
              <a:rPr lang="ru-RU" dirty="0" err="1"/>
              <a:t>python</a:t>
            </a:r>
            <a:r>
              <a:rPr lang="ru-RU" dirty="0"/>
              <a:t> </a:t>
            </a:r>
            <a:r>
              <a:rPr lang="ru-RU" dirty="0">
                <a:hlinkClick r:id="rId5"/>
              </a:rPr>
              <a:t>https://docs.python.org/</a:t>
            </a:r>
            <a:endParaRPr lang="ru-RU" dirty="0"/>
          </a:p>
          <a:p>
            <a:r>
              <a:rPr lang="ru-RU" dirty="0" err="1"/>
              <a:t>SQLite</a:t>
            </a:r>
            <a:r>
              <a:rPr lang="ru-RU" dirty="0"/>
              <a:t> </a:t>
            </a:r>
            <a:r>
              <a:rPr lang="ru-RU" dirty="0">
                <a:hlinkClick r:id="rId6"/>
              </a:rPr>
              <a:t>https://</a:t>
            </a:r>
            <a:r>
              <a:rPr lang="ru-RU" dirty="0" smtClean="0">
                <a:hlinkClick r:id="rId6"/>
              </a:rPr>
              <a:t>www.sqlite.org/docs.html</a:t>
            </a: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1295399" y="4470398"/>
            <a:ext cx="9609670" cy="14054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dirty="0" err="1"/>
              <a:t>JavaScript</a:t>
            </a:r>
            <a:r>
              <a:rPr lang="ru-RU" dirty="0"/>
              <a:t> </a:t>
            </a:r>
            <a:r>
              <a:rPr lang="ru-RU" dirty="0">
                <a:hlinkClick r:id="rId7"/>
              </a:rPr>
              <a:t>https://documentation.js.org/</a:t>
            </a:r>
            <a:endParaRPr lang="ru-RU" dirty="0"/>
          </a:p>
          <a:p>
            <a:pPr algn="r"/>
            <a:r>
              <a:rPr lang="ru-RU" dirty="0"/>
              <a:t>HTML </a:t>
            </a:r>
            <a:r>
              <a:rPr lang="ru-RU" dirty="0">
                <a:hlinkClick r:id="rId8"/>
              </a:rPr>
              <a:t>https://html.com/</a:t>
            </a:r>
            <a:endParaRPr lang="ru-RU" dirty="0"/>
          </a:p>
          <a:p>
            <a:pPr algn="r"/>
            <a:r>
              <a:rPr lang="ru-RU" dirty="0"/>
              <a:t>CSS </a:t>
            </a:r>
            <a:r>
              <a:rPr lang="ru-RU" dirty="0">
                <a:hlinkClick r:id="rId9"/>
              </a:rPr>
              <a:t>https://www.w3.org/Style/CSS/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85" y="5571979"/>
            <a:ext cx="445255" cy="2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29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Расписать структуру базы данных проект</a:t>
            </a:r>
            <a:br>
              <a:rPr lang="ru-RU" b="1" dirty="0"/>
            </a:br>
            <a:endParaRPr lang="ru-RU" dirty="0"/>
          </a:p>
        </p:txBody>
      </p:sp>
      <p:sp>
        <p:nvSpPr>
          <p:cNvPr id="9" name="Объект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main</a:t>
            </a:r>
            <a:r>
              <a:rPr lang="ru-RU" dirty="0"/>
              <a:t> - главная страница, также хранит часто используемые функции </a:t>
            </a:r>
            <a:r>
              <a:rPr lang="ru-RU" dirty="0" err="1"/>
              <a:t>templatetags</a:t>
            </a:r>
            <a:endParaRPr lang="ru-RU" dirty="0"/>
          </a:p>
          <a:p>
            <a:r>
              <a:rPr lang="ru-RU" dirty="0" err="1"/>
              <a:t>accounts</a:t>
            </a:r>
            <a:r>
              <a:rPr lang="ru-RU" dirty="0"/>
              <a:t> - работа с датой пользователя</a:t>
            </a:r>
          </a:p>
          <a:p>
            <a:r>
              <a:rPr lang="ru-RU" dirty="0" err="1"/>
              <a:t>groups</a:t>
            </a:r>
            <a:r>
              <a:rPr lang="ru-RU" dirty="0"/>
              <a:t> - группы</a:t>
            </a:r>
          </a:p>
          <a:p>
            <a:r>
              <a:rPr lang="ru-RU" dirty="0" err="1"/>
              <a:t>tasks</a:t>
            </a:r>
            <a:r>
              <a:rPr lang="ru-RU" dirty="0"/>
              <a:t> - модули и задачи: создание, решение и т.д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ru-RU" dirty="0"/>
              <a:t>Фреймворк </a:t>
            </a:r>
            <a:r>
              <a:rPr lang="ru-RU" dirty="0" err="1"/>
              <a:t>Djando</a:t>
            </a:r>
            <a:r>
              <a:rPr lang="ru-RU" dirty="0"/>
              <a:t> удобно разделяет работу проекта на так называемые </a:t>
            </a:r>
            <a:r>
              <a:rPr lang="ru-RU" dirty="0" err="1"/>
              <a:t>app'сы</a:t>
            </a:r>
            <a:r>
              <a:rPr lang="ru-RU" dirty="0"/>
              <a:t>, блоки, что удобно упрощает ориентацию в структуре </a:t>
            </a:r>
            <a:r>
              <a:rPr lang="ru-RU" dirty="0" smtClean="0"/>
              <a:t>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524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Группа 59"/>
          <p:cNvGrpSpPr/>
          <p:nvPr/>
        </p:nvGrpSpPr>
        <p:grpSpPr>
          <a:xfrm>
            <a:off x="4588031" y="2468878"/>
            <a:ext cx="3006810" cy="3594170"/>
            <a:chOff x="7661178" y="2468878"/>
            <a:chExt cx="3006810" cy="3594170"/>
          </a:xfrm>
        </p:grpSpPr>
        <p:sp>
          <p:nvSpPr>
            <p:cNvPr id="61" name="Прямоугольник 60"/>
            <p:cNvSpPr/>
            <p:nvPr/>
          </p:nvSpPr>
          <p:spPr>
            <a:xfrm>
              <a:off x="7661178" y="2570205"/>
              <a:ext cx="3006810" cy="349284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2" name="Прямоугольник 61"/>
            <p:cNvSpPr/>
            <p:nvPr/>
          </p:nvSpPr>
          <p:spPr>
            <a:xfrm>
              <a:off x="7721947" y="3143595"/>
              <a:ext cx="1598141" cy="85718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Group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группа с </a:t>
              </a:r>
              <a:r>
                <a:rPr lang="ru-RU" sz="1600" i="1" dirty="0" smtClean="0"/>
                <a:t>пользователями</a:t>
              </a:r>
              <a:endParaRPr lang="ru-RU" sz="1600" i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96811" y="2468878"/>
              <a:ext cx="15479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g</a:t>
              </a:r>
              <a:r>
                <a:rPr lang="en-US" sz="3600" b="1" dirty="0" smtClean="0"/>
                <a:t>roups</a:t>
              </a:r>
              <a:endParaRPr lang="ru-RU" b="1" dirty="0"/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8250763" y="4114793"/>
              <a:ext cx="1598141" cy="93198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ModuleData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добавленные в группу модули</a:t>
              </a:r>
            </a:p>
          </p:txBody>
        </p:sp>
        <p:sp>
          <p:nvSpPr>
            <p:cNvPr id="65" name="Прямоугольник 64"/>
            <p:cNvSpPr/>
            <p:nvPr/>
          </p:nvSpPr>
          <p:spPr>
            <a:xfrm>
              <a:off x="8942741" y="5097020"/>
              <a:ext cx="1598141" cy="9029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UserAnswer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ответ данный пользователем</a:t>
              </a:r>
            </a:p>
          </p:txBody>
        </p:sp>
        <p:cxnSp>
          <p:nvCxnSpPr>
            <p:cNvPr id="66" name="Соединительная линия уступом 65"/>
            <p:cNvCxnSpPr>
              <a:endCxn id="64" idx="1"/>
            </p:cNvCxnSpPr>
            <p:nvPr/>
          </p:nvCxnSpPr>
          <p:spPr>
            <a:xfrm rot="16200000" flipH="1">
              <a:off x="7752471" y="4082494"/>
              <a:ext cx="580004" cy="416580"/>
            </a:xfrm>
            <a:prstGeom prst="bentConnector2">
              <a:avLst/>
            </a:prstGeom>
            <a:ln>
              <a:solidFill>
                <a:schemeClr val="accent4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Соединительная линия уступом 66"/>
            <p:cNvCxnSpPr>
              <a:endCxn id="65" idx="1"/>
            </p:cNvCxnSpPr>
            <p:nvPr/>
          </p:nvCxnSpPr>
          <p:spPr>
            <a:xfrm rot="16200000" flipH="1">
              <a:off x="8474613" y="5080389"/>
              <a:ext cx="514532" cy="421724"/>
            </a:xfrm>
            <a:prstGeom prst="bentConnector2">
              <a:avLst/>
            </a:prstGeom>
            <a:ln>
              <a:solidFill>
                <a:schemeClr val="accent4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Расписать структуру базы данных </a:t>
            </a:r>
            <a:r>
              <a:rPr lang="ru-RU" b="1" dirty="0" smtClean="0"/>
              <a:t>проекте</a:t>
            </a:r>
            <a:endParaRPr lang="ru-RU" dirty="0"/>
          </a:p>
        </p:txBody>
      </p:sp>
      <p:grpSp>
        <p:nvGrpSpPr>
          <p:cNvPr id="58" name="Группа 57"/>
          <p:cNvGrpSpPr/>
          <p:nvPr/>
        </p:nvGrpSpPr>
        <p:grpSpPr>
          <a:xfrm>
            <a:off x="1484872" y="2421682"/>
            <a:ext cx="3006811" cy="3641366"/>
            <a:chOff x="1484872" y="2421682"/>
            <a:chExt cx="3006811" cy="3641366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484872" y="2570205"/>
              <a:ext cx="3006811" cy="34928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2192476" y="3914087"/>
              <a:ext cx="1598141" cy="136748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b="1" dirty="0" err="1" smtClean="0">
                  <a:solidFill>
                    <a:schemeClr val="tx1"/>
                  </a:solidFill>
                </a:rPr>
                <a:t>UserProfile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 smtClean="0"/>
                <a:t>расширяет </a:t>
              </a:r>
              <a:r>
                <a:rPr lang="ru-RU" sz="1600" i="1" dirty="0"/>
                <a:t>стандартный объект </a:t>
              </a:r>
              <a:r>
                <a:rPr lang="ru-RU" sz="1600" i="1" dirty="0" err="1" smtClean="0"/>
                <a:t>User</a:t>
              </a:r>
              <a:endParaRPr lang="ru-RU" sz="1600" i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25511" y="2421682"/>
              <a:ext cx="19255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a</a:t>
              </a:r>
              <a:r>
                <a:rPr lang="en-US" sz="3600" b="1" dirty="0" smtClean="0"/>
                <a:t>ccounts</a:t>
              </a:r>
              <a:endParaRPr lang="ru-RU" b="1" dirty="0"/>
            </a:p>
          </p:txBody>
        </p:sp>
      </p:grpSp>
      <p:grpSp>
        <p:nvGrpSpPr>
          <p:cNvPr id="59" name="Группа 58"/>
          <p:cNvGrpSpPr/>
          <p:nvPr/>
        </p:nvGrpSpPr>
        <p:grpSpPr>
          <a:xfrm>
            <a:off x="7672265" y="2468878"/>
            <a:ext cx="3006811" cy="3594170"/>
            <a:chOff x="4573025" y="2468878"/>
            <a:chExt cx="3006811" cy="3594170"/>
          </a:xfrm>
        </p:grpSpPr>
        <p:sp>
          <p:nvSpPr>
            <p:cNvPr id="21" name="Прямоугольник 20"/>
            <p:cNvSpPr/>
            <p:nvPr/>
          </p:nvSpPr>
          <p:spPr>
            <a:xfrm>
              <a:off x="4573025" y="2570205"/>
              <a:ext cx="3006811" cy="349284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5863360" y="4972822"/>
              <a:ext cx="1598141" cy="805077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Answer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ответы на задачу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83281" y="2468878"/>
              <a:ext cx="11801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t</a:t>
              </a:r>
              <a:r>
                <a:rPr lang="en-US" sz="3600" b="1" dirty="0" smtClean="0"/>
                <a:t>asks</a:t>
              </a:r>
              <a:endParaRPr lang="ru-RU" b="1" dirty="0"/>
            </a:p>
          </p:txBody>
        </p:sp>
        <p:sp>
          <p:nvSpPr>
            <p:cNvPr id="30" name="Прямоугольник 29"/>
            <p:cNvSpPr/>
            <p:nvPr/>
          </p:nvSpPr>
          <p:spPr>
            <a:xfrm>
              <a:off x="5168136" y="4019802"/>
              <a:ext cx="1598141" cy="805078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Task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задачи в модуле</a:t>
              </a:r>
            </a:p>
          </p:txBody>
        </p:sp>
        <p:sp>
          <p:nvSpPr>
            <p:cNvPr id="31" name="Прямоугольник 30"/>
            <p:cNvSpPr/>
            <p:nvPr/>
          </p:nvSpPr>
          <p:spPr>
            <a:xfrm>
              <a:off x="4607497" y="3148380"/>
              <a:ext cx="1598141" cy="765707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Module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модуль с задачами</a:t>
              </a:r>
            </a:p>
          </p:txBody>
        </p:sp>
        <p:cxnSp>
          <p:nvCxnSpPr>
            <p:cNvPr id="42" name="Соединительная линия уступом 41"/>
            <p:cNvCxnSpPr>
              <a:endCxn id="30" idx="1"/>
            </p:cNvCxnSpPr>
            <p:nvPr/>
          </p:nvCxnSpPr>
          <p:spPr>
            <a:xfrm rot="16200000" flipH="1">
              <a:off x="4743627" y="3997832"/>
              <a:ext cx="508254" cy="340763"/>
            </a:xfrm>
            <a:prstGeom prst="bentConnector2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Соединительная линия уступом 43"/>
            <p:cNvCxnSpPr>
              <a:endCxn id="26" idx="1"/>
            </p:cNvCxnSpPr>
            <p:nvPr/>
          </p:nvCxnSpPr>
          <p:spPr>
            <a:xfrm rot="16200000" flipH="1">
              <a:off x="5394982" y="4906982"/>
              <a:ext cx="556679" cy="380077"/>
            </a:xfrm>
            <a:prstGeom prst="bentConnector2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54650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56</TotalTime>
  <Words>343</Words>
  <Application>Microsoft Office PowerPoint</Application>
  <PresentationFormat>Широкоэкранный</PresentationFormat>
  <Paragraphs>70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Garamond</vt:lpstr>
      <vt:lpstr>Натуральные материалы</vt:lpstr>
      <vt:lpstr>Автономная тестирующая система</vt:lpstr>
      <vt:lpstr>Цель проекта </vt:lpstr>
      <vt:lpstr>Рассмотрение схожих продуктов</vt:lpstr>
      <vt:lpstr>Цель проекта </vt:lpstr>
      <vt:lpstr>План сотворения проекта </vt:lpstr>
      <vt:lpstr>Выбрать библиотеки, api'и и фреймворки, на которых будет работать проект </vt:lpstr>
      <vt:lpstr>Изучить теорию и документацию систем, выбранных ранее</vt:lpstr>
      <vt:lpstr>Расписать структуру базы данных проект </vt:lpstr>
      <vt:lpstr>Расписать структуру базы данных проекте</vt:lpstr>
      <vt:lpstr>Создать проект</vt:lpstr>
      <vt:lpstr>Постработа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Автономная тестирующая система</dc:title>
  <dc:creator>Алексеенко Максим</dc:creator>
  <cp:lastModifiedBy>Алексеенко Максим</cp:lastModifiedBy>
  <cp:revision>12</cp:revision>
  <dcterms:created xsi:type="dcterms:W3CDTF">2022-03-03T09:39:08Z</dcterms:created>
  <dcterms:modified xsi:type="dcterms:W3CDTF">2022-03-03T13:27:52Z</dcterms:modified>
</cp:coreProperties>
</file>

<file path=docProps/thumbnail.jpeg>
</file>